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2938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 de Avaliação Docente - SADo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1251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Projeto de Desenvolvimento de MVP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77737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IFPE - Análise e Desenvolvimento de Sistemas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42960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Equipe: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Gabriel Henrique, João Pedro Neves, Marcilio Correia e Marciojunior Almeida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648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Disciplina: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Engenharia de Software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11707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Docente: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Brunno Wagner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10264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Problema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942749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182064"/>
            <a:ext cx="31792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Baixa Participação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677603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Os alunos tendem a não participar do processo de avaliação dos docentes.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68296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922282"/>
            <a:ext cx="56616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Difícil visualização dos resultados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41782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Dificuldade a visualizar histórico das avaliações.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1057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Pretensão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543056"/>
            <a:ext cx="1196816" cy="1883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82372"/>
            <a:ext cx="39400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Aumentar Participação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7791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Nosso sistema web irá engajar os discentes a 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2393513" y="380452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participar da avaliação.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26863"/>
            <a:ext cx="1196816" cy="20921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393513" y="4666178"/>
            <a:ext cx="59127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Facilitar visualização dos resultados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393513" y="5513665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sistema web facilitará a entrega de relatórios acessíveis a diretores e gestores.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576" y="477322"/>
            <a:ext cx="3267789" cy="408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Protótipo: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576" y="1233011"/>
            <a:ext cx="7561421" cy="55756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7576" y="7003971"/>
            <a:ext cx="1341524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07576" y="7476887"/>
            <a:ext cx="1341524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188" y="584240"/>
            <a:ext cx="3997523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Protótipo: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188" y="1508641"/>
            <a:ext cx="10304740" cy="44007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3188" y="6148268"/>
            <a:ext cx="1314402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3188" y="6726912"/>
            <a:ext cx="1314402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3188" y="7305556"/>
            <a:ext cx="1314402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708" y="556022"/>
            <a:ext cx="3806428" cy="475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Protótipo: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708" y="1436132"/>
            <a:ext cx="13214985" cy="56928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708" y="7356396"/>
            <a:ext cx="1321498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7708" y="7907179"/>
            <a:ext cx="1321498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31940"/>
            <a:ext cx="592407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Proposta da Solução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24124" y="206442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303740"/>
            <a:ext cx="49760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Campanhas de engajamento: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2799278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Utilização das mídias sociais para divulgação do processo avaliativo;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3660934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3900249"/>
            <a:ext cx="45048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Gamificação da avaliação: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4395788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Utilizaremos métodos para deixar o processo avaliativo mais intuitivo, dinâmico e fluído.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40467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879782"/>
            <a:ext cx="43626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de Resultados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37532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Resultados em dashboards de fácil leitura para diretores e gestores.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9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736" y="3244810"/>
            <a:ext cx="4527471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Gestão do Projeto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6" y="4021931"/>
            <a:ext cx="531852" cy="531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9353" y="4011335"/>
            <a:ext cx="4649986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Reuniões Semanais</a:t>
            </a:r>
            <a:endParaRPr lang="en-US" sz="3150" dirty="0"/>
          </a:p>
        </p:txBody>
      </p:sp>
      <p:sp>
        <p:nvSpPr>
          <p:cNvPr id="6" name="Text 2"/>
          <p:cNvSpPr/>
          <p:nvPr/>
        </p:nvSpPr>
        <p:spPr>
          <a:xfrm>
            <a:off x="1489353" y="4639628"/>
            <a:ext cx="12396311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Acompanhamento do progresso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36" y="5442704"/>
            <a:ext cx="531852" cy="531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9353" y="5531882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Trello (Kanban)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489353" y="5972413"/>
            <a:ext cx="12396311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Organização de tarefas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36" y="6775490"/>
            <a:ext cx="531852" cy="531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89353" y="6864667"/>
            <a:ext cx="282690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Repositório GitHub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489353" y="7305199"/>
            <a:ext cx="12396311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Controle de versão do código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2025-05-22T17:44:17Z</dcterms:created>
  <dcterms:modified xsi:type="dcterms:W3CDTF">2025-05-22T17:44:17Z</dcterms:modified>
</cp:coreProperties>
</file>